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484B-4710-4D15-8FB2-CF30B0B36C4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804B-D9B6-4DA1-A3AC-E9C281F6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6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484B-4710-4D15-8FB2-CF30B0B36C4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804B-D9B6-4DA1-A3AC-E9C281F6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484B-4710-4D15-8FB2-CF30B0B36C4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804B-D9B6-4DA1-A3AC-E9C281F6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5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484B-4710-4D15-8FB2-CF30B0B36C4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804B-D9B6-4DA1-A3AC-E9C281F6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484B-4710-4D15-8FB2-CF30B0B36C4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804B-D9B6-4DA1-A3AC-E9C281F6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8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484B-4710-4D15-8FB2-CF30B0B36C4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804B-D9B6-4DA1-A3AC-E9C281F6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484B-4710-4D15-8FB2-CF30B0B36C4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804B-D9B6-4DA1-A3AC-E9C281F6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484B-4710-4D15-8FB2-CF30B0B36C4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804B-D9B6-4DA1-A3AC-E9C281F6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484B-4710-4D15-8FB2-CF30B0B36C4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804B-D9B6-4DA1-A3AC-E9C281F6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484B-4710-4D15-8FB2-CF30B0B36C4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804B-D9B6-4DA1-A3AC-E9C281F6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1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1484B-4710-4D15-8FB2-CF30B0B36C4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804B-D9B6-4DA1-A3AC-E9C281F6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1484B-4710-4D15-8FB2-CF30B0B36C4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1804B-D9B6-4DA1-A3AC-E9C281F6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3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199" y="-141316"/>
            <a:ext cx="5263601" cy="6887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2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9" y="0"/>
            <a:ext cx="5311832" cy="6983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451" y="0"/>
            <a:ext cx="5060119" cy="67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6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42" y="-157094"/>
            <a:ext cx="5221437" cy="7238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216" y="-157094"/>
            <a:ext cx="6121861" cy="72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0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85161" cy="6941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164" y="336428"/>
            <a:ext cx="6214456" cy="6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4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Box Elder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Marianno</dc:creator>
  <cp:lastModifiedBy>Kelli Marianno</cp:lastModifiedBy>
  <cp:revision>2</cp:revision>
  <dcterms:created xsi:type="dcterms:W3CDTF">2017-03-20T23:36:48Z</dcterms:created>
  <dcterms:modified xsi:type="dcterms:W3CDTF">2017-03-20T23:37:33Z</dcterms:modified>
</cp:coreProperties>
</file>